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Merriweather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Merriweather-bold.fntdata"/><Relationship Id="rId10" Type="http://schemas.openxmlformats.org/officeDocument/2006/relationships/slide" Target="slides/slide5.xml"/><Relationship Id="rId21" Type="http://schemas.openxmlformats.org/officeDocument/2006/relationships/font" Target="fonts/Merriweather-regular.fntdata"/><Relationship Id="rId13" Type="http://schemas.openxmlformats.org/officeDocument/2006/relationships/slide" Target="slides/slide8.xml"/><Relationship Id="rId24" Type="http://schemas.openxmlformats.org/officeDocument/2006/relationships/font" Target="fonts/Merriweather-boldItalic.fntdata"/><Relationship Id="rId12" Type="http://schemas.openxmlformats.org/officeDocument/2006/relationships/slide" Target="slides/slide7.xml"/><Relationship Id="rId23" Type="http://schemas.openxmlformats.org/officeDocument/2006/relationships/font" Target="fonts/Merriweather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e87de7b35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e87de7b35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e87de7b35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e87de7b35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e87de7b35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e87de7b35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e87de7b35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e87de7b35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e87de7b35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e87de7b35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e87de7b35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e87de7b35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e87de7b35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e87de7b35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e87de7b35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e87de7b35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e87de7b35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e87de7b35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e87de7b35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e87de7b35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Search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Mohamed Ahmed Ali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Integration with Jenkins</a:t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8425" y="1320325"/>
            <a:ext cx="5124591" cy="3714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041" y="1320325"/>
            <a:ext cx="3392747" cy="3714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Integration with Docker (using Docker Compose)</a:t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4150" y="1294350"/>
            <a:ext cx="3591782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 Features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1- Page Object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2- Data Driven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3- Reporting features : allure , logging, screenshot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4- Voice library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5- TestNG </a:t>
            </a:r>
            <a:r>
              <a:rPr lang="en"/>
              <a:t>annotations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6-Integration with Jenkins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7-Integration with Docker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Object Model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3600" y="1428750"/>
            <a:ext cx="6442375" cy="347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Driven Model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000" y="1489375"/>
            <a:ext cx="7761999" cy="3501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Allure Reports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6300" y="1567300"/>
            <a:ext cx="6691449" cy="3441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Logging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25" y="1865850"/>
            <a:ext cx="8839195" cy="24270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 on Failure</a:t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7550" y="1385475"/>
            <a:ext cx="6868947" cy="3501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Dealing with search by voice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6850" y="1472050"/>
            <a:ext cx="5070353" cy="3519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TestNG annotation</a:t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5650" y="1601925"/>
            <a:ext cx="3392751" cy="333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